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F8715012-51A4-1BA4-5F1C-855926F0DFA1}"/>
    <pc:docChg chg="modSld">
      <pc:chgData name="Charis Taylor" userId="S::ctaylor@farringtons.kent.sch.uk::f6f20823-7d5f-4176-a928-74bb03618d1d" providerId="AD" clId="Web-{F8715012-51A4-1BA4-5F1C-855926F0DFA1}" dt="2021-10-11T06:10:22.490" v="3" actId="20577"/>
      <pc:docMkLst>
        <pc:docMk/>
      </pc:docMkLst>
      <pc:sldChg chg="modSp">
        <pc:chgData name="Charis Taylor" userId="S::ctaylor@farringtons.kent.sch.uk::f6f20823-7d5f-4176-a928-74bb03618d1d" providerId="AD" clId="Web-{F8715012-51A4-1BA4-5F1C-855926F0DFA1}" dt="2021-10-11T06:10:22.490" v="3" actId="20577"/>
        <pc:sldMkLst>
          <pc:docMk/>
          <pc:sldMk cId="3429214757" sldId="257"/>
        </pc:sldMkLst>
        <pc:spChg chg="mod">
          <ac:chgData name="Charis Taylor" userId="S::ctaylor@farringtons.kent.sch.uk::f6f20823-7d5f-4176-a928-74bb03618d1d" providerId="AD" clId="Web-{F8715012-51A4-1BA4-5F1C-855926F0DFA1}" dt="2021-10-11T06:10:22.490" v="3" actId="20577"/>
          <ac:spMkLst>
            <pc:docMk/>
            <pc:sldMk cId="3429214757" sldId="257"/>
            <ac:spMk id="3" creationId="{45F55809-F35C-480B-B398-7437A6B0E855}"/>
          </ac:spMkLst>
        </pc:spChg>
      </pc:sldChg>
    </pc:docChg>
  </pc:docChgLst>
  <pc:docChgLst>
    <pc:chgData name="Charis Taylor" userId="S::ctaylor@farringtons.kent.sch.uk::f6f20823-7d5f-4176-a928-74bb03618d1d" providerId="AD" clId="Web-{2CFD40A6-E861-444E-819B-78206CBB67F3}"/>
    <pc:docChg chg="addSld modSld">
      <pc:chgData name="Charis Taylor" userId="S::ctaylor@farringtons.kent.sch.uk::f6f20823-7d5f-4176-a928-74bb03618d1d" providerId="AD" clId="Web-{2CFD40A6-E861-444E-819B-78206CBB67F3}" dt="2021-10-10T08:07:03.285" v="310" actId="20577"/>
      <pc:docMkLst>
        <pc:docMk/>
      </pc:docMkLst>
      <pc:sldChg chg="modSp">
        <pc:chgData name="Charis Taylor" userId="S::ctaylor@farringtons.kent.sch.uk::f6f20823-7d5f-4176-a928-74bb03618d1d" providerId="AD" clId="Web-{2CFD40A6-E861-444E-819B-78206CBB67F3}" dt="2021-10-10T07:29:53.549" v="4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2CFD40A6-E861-444E-819B-78206CBB67F3}" dt="2021-10-10T07:29:53.549" v="4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 new">
        <pc:chgData name="Charis Taylor" userId="S::ctaylor@farringtons.kent.sch.uk::f6f20823-7d5f-4176-a928-74bb03618d1d" providerId="AD" clId="Web-{2CFD40A6-E861-444E-819B-78206CBB67F3}" dt="2021-10-10T08:00:19.397" v="96" actId="20577"/>
        <pc:sldMkLst>
          <pc:docMk/>
          <pc:sldMk cId="3429214757" sldId="257"/>
        </pc:sldMkLst>
        <pc:spChg chg="mod">
          <ac:chgData name="Charis Taylor" userId="S::ctaylor@farringtons.kent.sch.uk::f6f20823-7d5f-4176-a928-74bb03618d1d" providerId="AD" clId="Web-{2CFD40A6-E861-444E-819B-78206CBB67F3}" dt="2021-10-10T08:00:19.397" v="96" actId="20577"/>
          <ac:spMkLst>
            <pc:docMk/>
            <pc:sldMk cId="3429214757" sldId="257"/>
            <ac:spMk id="2" creationId="{C7432C9A-896B-4A6B-B27C-69BEB233ABDF}"/>
          </ac:spMkLst>
        </pc:spChg>
        <pc:spChg chg="mod">
          <ac:chgData name="Charis Taylor" userId="S::ctaylor@farringtons.kent.sch.uk::f6f20823-7d5f-4176-a928-74bb03618d1d" providerId="AD" clId="Web-{2CFD40A6-E861-444E-819B-78206CBB67F3}" dt="2021-10-10T07:58:23.452" v="95" actId="20577"/>
          <ac:spMkLst>
            <pc:docMk/>
            <pc:sldMk cId="3429214757" sldId="257"/>
            <ac:spMk id="3" creationId="{45F55809-F35C-480B-B398-7437A6B0E855}"/>
          </ac:spMkLst>
        </pc:spChg>
      </pc:sldChg>
      <pc:sldChg chg="modSp new">
        <pc:chgData name="Charis Taylor" userId="S::ctaylor@farringtons.kent.sch.uk::f6f20823-7d5f-4176-a928-74bb03618d1d" providerId="AD" clId="Web-{2CFD40A6-E861-444E-819B-78206CBB67F3}" dt="2021-10-10T08:04:03.864" v="206" actId="1076"/>
        <pc:sldMkLst>
          <pc:docMk/>
          <pc:sldMk cId="3845608840" sldId="258"/>
        </pc:sldMkLst>
        <pc:spChg chg="mod">
          <ac:chgData name="Charis Taylor" userId="S::ctaylor@farringtons.kent.sch.uk::f6f20823-7d5f-4176-a928-74bb03618d1d" providerId="AD" clId="Web-{2CFD40A6-E861-444E-819B-78206CBB67F3}" dt="2021-10-10T08:00:28.913" v="100" actId="20577"/>
          <ac:spMkLst>
            <pc:docMk/>
            <pc:sldMk cId="3845608840" sldId="258"/>
            <ac:spMk id="2" creationId="{1AE9911A-F7F3-416A-8CF5-D4DC5545C734}"/>
          </ac:spMkLst>
        </pc:spChg>
        <pc:spChg chg="mod">
          <ac:chgData name="Charis Taylor" userId="S::ctaylor@farringtons.kent.sch.uk::f6f20823-7d5f-4176-a928-74bb03618d1d" providerId="AD" clId="Web-{2CFD40A6-E861-444E-819B-78206CBB67F3}" dt="2021-10-10T08:04:03.864" v="206" actId="1076"/>
          <ac:spMkLst>
            <pc:docMk/>
            <pc:sldMk cId="3845608840" sldId="258"/>
            <ac:spMk id="3" creationId="{2E3C3944-5296-430E-9697-F4361759C2A9}"/>
          </ac:spMkLst>
        </pc:spChg>
      </pc:sldChg>
      <pc:sldChg chg="modSp new">
        <pc:chgData name="Charis Taylor" userId="S::ctaylor@farringtons.kent.sch.uk::f6f20823-7d5f-4176-a928-74bb03618d1d" providerId="AD" clId="Web-{2CFD40A6-E861-444E-819B-78206CBB67F3}" dt="2021-10-10T08:05:41.249" v="269" actId="1076"/>
        <pc:sldMkLst>
          <pc:docMk/>
          <pc:sldMk cId="3213319462" sldId="259"/>
        </pc:sldMkLst>
        <pc:spChg chg="mod">
          <ac:chgData name="Charis Taylor" userId="S::ctaylor@farringtons.kent.sch.uk::f6f20823-7d5f-4176-a928-74bb03618d1d" providerId="AD" clId="Web-{2CFD40A6-E861-444E-819B-78206CBB67F3}" dt="2021-10-10T08:05:41.249" v="269" actId="1076"/>
          <ac:spMkLst>
            <pc:docMk/>
            <pc:sldMk cId="3213319462" sldId="259"/>
            <ac:spMk id="3" creationId="{55820F46-10EF-4CAE-B37D-C97A7DD71218}"/>
          </ac:spMkLst>
        </pc:spChg>
      </pc:sldChg>
      <pc:sldChg chg="modSp new">
        <pc:chgData name="Charis Taylor" userId="S::ctaylor@farringtons.kent.sch.uk::f6f20823-7d5f-4176-a928-74bb03618d1d" providerId="AD" clId="Web-{2CFD40A6-E861-444E-819B-78206CBB67F3}" dt="2021-10-10T08:07:03.285" v="310" actId="20577"/>
        <pc:sldMkLst>
          <pc:docMk/>
          <pc:sldMk cId="3862844180" sldId="260"/>
        </pc:sldMkLst>
        <pc:spChg chg="mod">
          <ac:chgData name="Charis Taylor" userId="S::ctaylor@farringtons.kent.sch.uk::f6f20823-7d5f-4176-a928-74bb03618d1d" providerId="AD" clId="Web-{2CFD40A6-E861-444E-819B-78206CBB67F3}" dt="2021-10-10T08:07:03.285" v="310" actId="20577"/>
          <ac:spMkLst>
            <pc:docMk/>
            <pc:sldMk cId="3862844180" sldId="260"/>
            <ac:spMk id="3" creationId="{67FF59C0-5024-4D4C-9389-1B4EE65DEFCF}"/>
          </ac:spMkLst>
        </pc:spChg>
      </pc:sldChg>
    </pc:docChg>
  </pc:docChgLst>
  <pc:docChgLst>
    <pc:chgData name="Charis Taylor" userId="f6f20823-7d5f-4176-a928-74bb03618d1d" providerId="ADAL" clId="{5804A80A-F547-4346-806A-88260ACF8AB9}"/>
    <pc:docChg chg="modSld">
      <pc:chgData name="Charis Taylor" userId="f6f20823-7d5f-4176-a928-74bb03618d1d" providerId="ADAL" clId="{5804A80A-F547-4346-806A-88260ACF8AB9}" dt="2021-10-13T07:00:52.947" v="23" actId="20577"/>
      <pc:docMkLst>
        <pc:docMk/>
      </pc:docMkLst>
      <pc:sldChg chg="modSp">
        <pc:chgData name="Charis Taylor" userId="f6f20823-7d5f-4176-a928-74bb03618d1d" providerId="ADAL" clId="{5804A80A-F547-4346-806A-88260ACF8AB9}" dt="2021-10-13T07:00:52.947" v="23" actId="20577"/>
        <pc:sldMkLst>
          <pc:docMk/>
          <pc:sldMk cId="3429214757" sldId="257"/>
        </pc:sldMkLst>
        <pc:spChg chg="mod">
          <ac:chgData name="Charis Taylor" userId="f6f20823-7d5f-4176-a928-74bb03618d1d" providerId="ADAL" clId="{5804A80A-F547-4346-806A-88260ACF8AB9}" dt="2021-10-13T07:00:52.947" v="23" actId="20577"/>
          <ac:spMkLst>
            <pc:docMk/>
            <pc:sldMk cId="3429214757" sldId="257"/>
            <ac:spMk id="3" creationId="{45F55809-F35C-480B-B398-7437A6B0E855}"/>
          </ac:spMkLst>
        </pc:spChg>
      </pc:sldChg>
    </pc:docChg>
  </pc:docChgLst>
  <pc:docChgLst>
    <pc:chgData name="Charis Taylor" userId="S::ctaylor@farringtons.kent.sch.uk::f6f20823-7d5f-4176-a928-74bb03618d1d" providerId="AD" clId="Web-{3C4D2568-4118-8A1B-76E1-345651FF99AA}"/>
    <pc:docChg chg="addSld modSld">
      <pc:chgData name="Charis Taylor" userId="S::ctaylor@farringtons.kent.sch.uk::f6f20823-7d5f-4176-a928-74bb03618d1d" providerId="AD" clId="Web-{3C4D2568-4118-8A1B-76E1-345651FF99AA}" dt="2021-10-10T08:14:02.648" v="299" actId="20577"/>
      <pc:docMkLst>
        <pc:docMk/>
      </pc:docMkLst>
      <pc:sldChg chg="addSp delSp modSp">
        <pc:chgData name="Charis Taylor" userId="S::ctaylor@farringtons.kent.sch.uk::f6f20823-7d5f-4176-a928-74bb03618d1d" providerId="AD" clId="Web-{3C4D2568-4118-8A1B-76E1-345651FF99AA}" dt="2021-10-10T08:12:49.722" v="244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3C4D2568-4118-8A1B-76E1-345651FF99AA}" dt="2021-10-10T08:09:59.985" v="31" actId="1410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3C4D2568-4118-8A1B-76E1-345651FF99AA}" dt="2021-10-10T08:10:05.423" v="32" actId="1076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Charis Taylor" userId="S::ctaylor@farringtons.kent.sch.uk::f6f20823-7d5f-4176-a928-74bb03618d1d" providerId="AD" clId="Web-{3C4D2568-4118-8A1B-76E1-345651FF99AA}" dt="2021-10-10T08:09:39.230" v="28"/>
          <ac:spMkLst>
            <pc:docMk/>
            <pc:sldMk cId="109857222" sldId="256"/>
            <ac:spMk id="4" creationId="{FF66A0B4-EBF3-482C-B661-0035989F8359}"/>
          </ac:spMkLst>
        </pc:spChg>
        <pc:spChg chg="add mod">
          <ac:chgData name="Charis Taylor" userId="S::ctaylor@farringtons.kent.sch.uk::f6f20823-7d5f-4176-a928-74bb03618d1d" providerId="AD" clId="Web-{3C4D2568-4118-8A1B-76E1-345651FF99AA}" dt="2021-10-10T08:11:15.637" v="142"/>
          <ac:spMkLst>
            <pc:docMk/>
            <pc:sldMk cId="109857222" sldId="256"/>
            <ac:spMk id="6" creationId="{26720B1E-4D34-4CEA-86F7-D6692AF04106}"/>
          </ac:spMkLst>
        </pc:spChg>
        <pc:spChg chg="add mod">
          <ac:chgData name="Charis Taylor" userId="S::ctaylor@farringtons.kent.sch.uk::f6f20823-7d5f-4176-a928-74bb03618d1d" providerId="AD" clId="Web-{3C4D2568-4118-8A1B-76E1-345651FF99AA}" dt="2021-10-10T08:12:14.657" v="205" actId="20577"/>
          <ac:spMkLst>
            <pc:docMk/>
            <pc:sldMk cId="109857222" sldId="256"/>
            <ac:spMk id="7" creationId="{52227C60-9ABF-4CAF-A641-68057FD594C8}"/>
          </ac:spMkLst>
        </pc:spChg>
        <pc:spChg chg="add mod">
          <ac:chgData name="Charis Taylor" userId="S::ctaylor@farringtons.kent.sch.uk::f6f20823-7d5f-4176-a928-74bb03618d1d" providerId="AD" clId="Web-{3C4D2568-4118-8A1B-76E1-345651FF99AA}" dt="2021-10-10T08:11:19.856" v="146" actId="20577"/>
          <ac:spMkLst>
            <pc:docMk/>
            <pc:sldMk cId="109857222" sldId="256"/>
            <ac:spMk id="8" creationId="{C8700C0D-E694-484F-A22A-674B24A6A799}"/>
          </ac:spMkLst>
        </pc:spChg>
        <pc:spChg chg="add mod">
          <ac:chgData name="Charis Taylor" userId="S::ctaylor@farringtons.kent.sch.uk::f6f20823-7d5f-4176-a928-74bb03618d1d" providerId="AD" clId="Web-{3C4D2568-4118-8A1B-76E1-345651FF99AA}" dt="2021-10-10T08:12:49.722" v="244" actId="20577"/>
          <ac:spMkLst>
            <pc:docMk/>
            <pc:sldMk cId="109857222" sldId="256"/>
            <ac:spMk id="9" creationId="{A7F3F5EE-CBEF-4041-9857-75DC41C62096}"/>
          </ac:spMkLst>
        </pc:spChg>
        <pc:grpChg chg="add mod">
          <ac:chgData name="Charis Taylor" userId="S::ctaylor@farringtons.kent.sch.uk::f6f20823-7d5f-4176-a928-74bb03618d1d" providerId="AD" clId="Web-{3C4D2568-4118-8A1B-76E1-345651FF99AA}" dt="2021-10-10T08:10:11.330" v="33" actId="1076"/>
          <ac:grpSpMkLst>
            <pc:docMk/>
            <pc:sldMk cId="109857222" sldId="256"/>
            <ac:grpSpMk id="5" creationId="{E26B3CAA-71E1-4479-A196-158221C2F715}"/>
          </ac:grpSpMkLst>
        </pc:grpChg>
      </pc:sldChg>
      <pc:sldChg chg="modSp">
        <pc:chgData name="Charis Taylor" userId="S::ctaylor@farringtons.kent.sch.uk::f6f20823-7d5f-4176-a928-74bb03618d1d" providerId="AD" clId="Web-{3C4D2568-4118-8A1B-76E1-345651FF99AA}" dt="2021-10-10T08:08:05.657" v="14" actId="1076"/>
        <pc:sldMkLst>
          <pc:docMk/>
          <pc:sldMk cId="3862844180" sldId="260"/>
        </pc:sldMkLst>
        <pc:spChg chg="mod">
          <ac:chgData name="Charis Taylor" userId="S::ctaylor@farringtons.kent.sch.uk::f6f20823-7d5f-4176-a928-74bb03618d1d" providerId="AD" clId="Web-{3C4D2568-4118-8A1B-76E1-345651FF99AA}" dt="2021-10-10T08:08:05.657" v="14" actId="1076"/>
          <ac:spMkLst>
            <pc:docMk/>
            <pc:sldMk cId="3862844180" sldId="260"/>
            <ac:spMk id="3" creationId="{67FF59C0-5024-4D4C-9389-1B4EE65DEFCF}"/>
          </ac:spMkLst>
        </pc:spChg>
      </pc:sldChg>
      <pc:sldChg chg="modSp new">
        <pc:chgData name="Charis Taylor" userId="S::ctaylor@farringtons.kent.sch.uk::f6f20823-7d5f-4176-a928-74bb03618d1d" providerId="AD" clId="Web-{3C4D2568-4118-8A1B-76E1-345651FF99AA}" dt="2021-10-10T08:14:02.648" v="299" actId="20577"/>
        <pc:sldMkLst>
          <pc:docMk/>
          <pc:sldMk cId="3285625003" sldId="261"/>
        </pc:sldMkLst>
        <pc:spChg chg="mod">
          <ac:chgData name="Charis Taylor" userId="S::ctaylor@farringtons.kent.sch.uk::f6f20823-7d5f-4176-a928-74bb03618d1d" providerId="AD" clId="Web-{3C4D2568-4118-8A1B-76E1-345651FF99AA}" dt="2021-10-10T08:14:02.648" v="299" actId="20577"/>
          <ac:spMkLst>
            <pc:docMk/>
            <pc:sldMk cId="3285625003" sldId="261"/>
            <ac:spMk id="2" creationId="{99F5EC2F-130E-4032-BF24-0A5E03A33AB6}"/>
          </ac:spMkLst>
        </pc:spChg>
        <pc:spChg chg="mod">
          <ac:chgData name="Charis Taylor" userId="S::ctaylor@farringtons.kent.sch.uk::f6f20823-7d5f-4176-a928-74bb03618d1d" providerId="AD" clId="Web-{3C4D2568-4118-8A1B-76E1-345651FF99AA}" dt="2021-10-10T08:13:59.914" v="298" actId="20577"/>
          <ac:spMkLst>
            <pc:docMk/>
            <pc:sldMk cId="3285625003" sldId="261"/>
            <ac:spMk id="3" creationId="{D07F56E9-B425-4CA1-8861-7513CBEC5C7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35958"/>
          </a:xfrm>
        </p:spPr>
        <p:txBody>
          <a:bodyPr/>
          <a:lstStyle/>
          <a:p>
            <a:r>
              <a:rPr lang="en-GB" dirty="0">
                <a:cs typeface="Calibri Light"/>
              </a:rPr>
              <a:t>The Class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05252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Monday 11th October 2021</a:t>
            </a:r>
            <a:endParaRPr lang="en-GB" dirty="0"/>
          </a:p>
        </p:txBody>
      </p:sp>
      <p:grpSp>
        <p:nvGrpSpPr>
          <p:cNvPr id="5" name="Google Shape;90;p2">
            <a:extLst>
              <a:ext uri="{FF2B5EF4-FFF2-40B4-BE49-F238E27FC236}">
                <a16:creationId xmlns:a16="http://schemas.microsoft.com/office/drawing/2014/main" id="{E26B3CAA-71E1-4479-A196-158221C2F715}"/>
              </a:ext>
            </a:extLst>
          </p:cNvPr>
          <p:cNvGrpSpPr/>
          <p:nvPr/>
        </p:nvGrpSpPr>
        <p:grpSpPr>
          <a:xfrm>
            <a:off x="800101" y="3046282"/>
            <a:ext cx="10591798" cy="2738859"/>
            <a:chOff x="800101" y="3481711"/>
            <a:chExt cx="8186487" cy="2581790"/>
          </a:xfrm>
        </p:grpSpPr>
        <p:sp>
          <p:nvSpPr>
            <p:cNvPr id="6" name="Google Shape;91;p2">
              <a:extLst>
                <a:ext uri="{FF2B5EF4-FFF2-40B4-BE49-F238E27FC236}">
                  <a16:creationId xmlns:a16="http://schemas.microsoft.com/office/drawing/2014/main" id="{26720B1E-4D34-4CEA-86F7-D6692AF04106}"/>
                </a:ext>
              </a:extLst>
            </p:cNvPr>
            <p:cNvSpPr/>
            <p:nvPr/>
          </p:nvSpPr>
          <p:spPr>
            <a:xfrm>
              <a:off x="800101" y="348171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7" name="Google Shape;92;p2">
              <a:extLst>
                <a:ext uri="{FF2B5EF4-FFF2-40B4-BE49-F238E27FC236}">
                  <a16:creationId xmlns:a16="http://schemas.microsoft.com/office/drawing/2014/main" id="{52227C60-9ABF-4CAF-A641-68057FD594C8}"/>
                </a:ext>
              </a:extLst>
            </p:cNvPr>
            <p:cNvSpPr/>
            <p:nvPr/>
          </p:nvSpPr>
          <p:spPr>
            <a:xfrm>
              <a:off x="3549889" y="4447696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Consider </a:t>
              </a:r>
              <a:r>
                <a:rPr lang="en-GB" sz="2400" dirty="0">
                  <a:cs typeface="Calibri"/>
                </a:rPr>
                <a:t>how social status is assigned in 18th century Britain</a:t>
              </a:r>
            </a:p>
          </p:txBody>
        </p:sp>
        <p:sp>
          <p:nvSpPr>
            <p:cNvPr id="8" name="Google Shape;93;p2">
              <a:extLst>
                <a:ext uri="{FF2B5EF4-FFF2-40B4-BE49-F238E27FC236}">
                  <a16:creationId xmlns:a16="http://schemas.microsoft.com/office/drawing/2014/main" id="{C8700C0D-E694-484F-A22A-674B24A6A799}"/>
                </a:ext>
              </a:extLst>
            </p:cNvPr>
            <p:cNvSpPr/>
            <p:nvPr/>
          </p:nvSpPr>
          <p:spPr>
            <a:xfrm>
              <a:off x="800101" y="4447696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Learn </a:t>
              </a:r>
              <a:r>
                <a:rPr lang="en-GB" sz="2400" dirty="0">
                  <a:cs typeface="Calibri"/>
                </a:rPr>
                <a:t>about social hierarchy in 18th century Britain</a:t>
              </a:r>
            </a:p>
          </p:txBody>
        </p:sp>
        <p:sp>
          <p:nvSpPr>
            <p:cNvPr id="9" name="Google Shape;94;p2">
              <a:extLst>
                <a:ext uri="{FF2B5EF4-FFF2-40B4-BE49-F238E27FC236}">
                  <a16:creationId xmlns:a16="http://schemas.microsoft.com/office/drawing/2014/main" id="{A7F3F5EE-CBEF-4041-9857-75DC41C62096}"/>
                </a:ext>
              </a:extLst>
            </p:cNvPr>
            <p:cNvSpPr/>
            <p:nvPr/>
          </p:nvSpPr>
          <p:spPr>
            <a:xfrm>
              <a:off x="6299677" y="4422045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Break down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quotations, which suggest something about the class system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5EC2F-130E-4032-BF24-0A5E03A33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Starter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F56E9-B425-4CA1-8861-7513CBEC5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dirty="0">
                <a:cs typeface="Calibri"/>
              </a:rPr>
              <a:t>In Pairs...</a:t>
            </a:r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How do you think social status is assigned in the twenty-first century?</a:t>
            </a:r>
          </a:p>
          <a:p>
            <a:r>
              <a:rPr lang="en-GB" dirty="0">
                <a:cs typeface="Calibri"/>
              </a:rPr>
              <a:t>Do you think this is fair?</a:t>
            </a:r>
          </a:p>
        </p:txBody>
      </p:sp>
    </p:spTree>
    <p:extLst>
      <p:ext uri="{BB962C8B-B14F-4D97-AF65-F5344CB8AC3E}">
        <p14:creationId xmlns:p14="http://schemas.microsoft.com/office/powerpoint/2010/main" val="3285625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32C9A-896B-4A6B-B27C-69BEB233A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Social Hierarchy</a:t>
            </a:r>
            <a:endParaRPr lang="en-GB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55809-F35C-480B-B398-7437A6B0E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Create a social hierarchy within the house</a:t>
            </a:r>
          </a:p>
          <a:p>
            <a:r>
              <a:rPr lang="en-GB" dirty="0">
                <a:cs typeface="Calibri"/>
              </a:rPr>
              <a:t>Compare Mrs Lynch with Mrs Morris: who is higher in the hierarchy?</a:t>
            </a:r>
          </a:p>
          <a:p>
            <a:r>
              <a:rPr lang="en-GB" dirty="0">
                <a:cs typeface="Calibri"/>
              </a:rPr>
              <a:t>Where is Thomas considered to be on this hierarchy? Is this fair?</a:t>
            </a: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214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9911A-F7F3-416A-8CF5-D4DC5545C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Quotation Explosion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C3944-5296-430E-9697-F4361759C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7629" y="2823482"/>
            <a:ext cx="6995886" cy="8769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>
                <a:cs typeface="Calibri"/>
              </a:rPr>
              <a:t>'It was the servants' stairway, which took them up through the stomach of the house.'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0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3B553-D210-4B5C-9679-763CAF696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20F46-10EF-4CAE-B37D-C97A7DD71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8628" y="2578554"/>
            <a:ext cx="6025244" cy="160269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In an instant, all the shyness and doubt he had had about having to come to Ashbrook vanished in front of their</a:t>
            </a:r>
            <a:r>
              <a:rPr lang="en-GB">
                <a:cs typeface="Calibri" panose="020F0502020204030204"/>
              </a:rPr>
              <a:t> eager friendly faces</a:t>
            </a:r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13319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4A1C8-A1CF-46FF-A6A8-DDC5808DE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F59C0-5024-4D4C-9389-1B4EE65DE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986" y="2769054"/>
            <a:ext cx="7522029" cy="13214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'Miss Ashbrook […] I hardly think it is fit for young ladies to be seen in their night-time attire before gentlemen, least of all a--'</a:t>
            </a:r>
          </a:p>
        </p:txBody>
      </p:sp>
    </p:spTree>
    <p:extLst>
      <p:ext uri="{BB962C8B-B14F-4D97-AF65-F5344CB8AC3E}">
        <p14:creationId xmlns:p14="http://schemas.microsoft.com/office/powerpoint/2010/main" val="3862844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176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Class System</vt:lpstr>
      <vt:lpstr>Starter</vt:lpstr>
      <vt:lpstr>Social Hierarchy</vt:lpstr>
      <vt:lpstr>Quotation Explosion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Charis Taylor</cp:lastModifiedBy>
  <cp:revision>87</cp:revision>
  <dcterms:created xsi:type="dcterms:W3CDTF">2021-10-10T07:29:17Z</dcterms:created>
  <dcterms:modified xsi:type="dcterms:W3CDTF">2021-10-13T07:00:58Z</dcterms:modified>
</cp:coreProperties>
</file>